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0" d="100"/>
          <a:sy n="160" d="100"/>
        </p:scale>
        <p:origin x="-17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61978-CD26-A849-95FF-04366EB9318A}" type="datetimeFigureOut">
              <a:rPr lang="en-US" smtClean="0"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9EA1DF-A9D7-AA49-9411-D3FF81541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83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61978-CD26-A849-95FF-04366EB9318A}" type="datetimeFigureOut">
              <a:rPr lang="en-US" smtClean="0"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9EA1DF-A9D7-AA49-9411-D3FF81541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3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61978-CD26-A849-95FF-04366EB9318A}" type="datetimeFigureOut">
              <a:rPr lang="en-US" smtClean="0"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9EA1DF-A9D7-AA49-9411-D3FF81541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8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61978-CD26-A849-95FF-04366EB9318A}" type="datetimeFigureOut">
              <a:rPr lang="en-US" smtClean="0"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9EA1DF-A9D7-AA49-9411-D3FF81541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84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61978-CD26-A849-95FF-04366EB9318A}" type="datetimeFigureOut">
              <a:rPr lang="en-US" smtClean="0"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9EA1DF-A9D7-AA49-9411-D3FF81541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4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61978-CD26-A849-95FF-04366EB9318A}" type="datetimeFigureOut">
              <a:rPr lang="en-US" smtClean="0"/>
              <a:t>4/3/15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9EA1DF-A9D7-AA49-9411-D3FF81541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0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61978-CD26-A849-95FF-04366EB9318A}" type="datetimeFigureOut">
              <a:rPr lang="en-US" smtClean="0"/>
              <a:t>4/3/15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9EA1DF-A9D7-AA49-9411-D3FF81541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61978-CD26-A849-95FF-04366EB9318A}" type="datetimeFigureOut">
              <a:rPr lang="en-US" smtClean="0"/>
              <a:t>4/3/15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9EA1DF-A9D7-AA49-9411-D3FF81541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28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61978-CD26-A849-95FF-04366EB9318A}" type="datetimeFigureOut">
              <a:rPr lang="en-US" smtClean="0"/>
              <a:t>4/3/15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9EA1DF-A9D7-AA49-9411-D3FF81541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1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61978-CD26-A849-95FF-04366EB9318A}" type="datetimeFigureOut">
              <a:rPr lang="en-US" smtClean="0"/>
              <a:t>4/3/15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9EA1DF-A9D7-AA49-9411-D3FF81541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66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61978-CD26-A849-95FF-04366EB9318A}" type="datetimeFigureOut">
              <a:rPr lang="en-US" smtClean="0"/>
              <a:t>4/3/15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9EA1DF-A9D7-AA49-9411-D3FF81541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1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68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372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24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311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058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893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27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387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86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Ritz Henton</dc:creator>
  <cp:lastModifiedBy>Ritz Henton</cp:lastModifiedBy>
  <cp:revision>6</cp:revision>
  <dcterms:created xsi:type="dcterms:W3CDTF">2015-03-15T18:28:03Z</dcterms:created>
  <dcterms:modified xsi:type="dcterms:W3CDTF">2015-04-03T18:48:02Z</dcterms:modified>
</cp:coreProperties>
</file>